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78" y="11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AD430-EF79-40AF-8CA7-F9B08C4AB4E8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7307A-71E8-486E-BED3-0AA0881AD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930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F9084-7757-4F95-B90D-F0564C583532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F9084-7757-4F95-B90D-F0564C583532}" type="datetimeFigureOut">
              <a:rPr kumimoji="1" lang="ja-JP" altLang="en-US" smtClean="0"/>
              <a:pPr/>
              <a:t>2023/3/30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DF11E-C910-4D71-9E39-10B33E22FE2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1544" y="620688"/>
            <a:ext cx="8229600" cy="2188800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日本腎臓学会</a:t>
            </a:r>
            <a:br>
              <a:rPr kumimoji="1" lang="en-US" altLang="ja-JP" dirty="0">
                <a:solidFill>
                  <a:schemeClr val="bg1"/>
                </a:solidFill>
              </a:rPr>
            </a:br>
            <a:r>
              <a:rPr lang="en-US" altLang="ja-JP" dirty="0">
                <a:solidFill>
                  <a:schemeClr val="bg1"/>
                </a:solidFill>
              </a:rPr>
              <a:t>COI</a:t>
            </a:r>
            <a:r>
              <a:rPr lang="ja-JP" altLang="en-US" dirty="0">
                <a:solidFill>
                  <a:schemeClr val="bg1"/>
                </a:solidFill>
              </a:rPr>
              <a:t>　開示</a:t>
            </a:r>
            <a:br>
              <a:rPr lang="en-US" altLang="ja-JP" dirty="0">
                <a:solidFill>
                  <a:schemeClr val="bg1"/>
                </a:solidFill>
              </a:rPr>
            </a:br>
            <a:r>
              <a:rPr lang="ja-JP" altLang="en-US" sz="2800" i="1" dirty="0">
                <a:solidFill>
                  <a:schemeClr val="bg1"/>
                </a:solidFill>
              </a:rPr>
              <a:t>発表者名：　○○○○、〇〇○○、＊○○○○（＊代表者）</a:t>
            </a:r>
            <a:br>
              <a:rPr lang="en-US" altLang="ja-JP" sz="2800" i="1" dirty="0">
                <a:solidFill>
                  <a:schemeClr val="bg1"/>
                </a:solidFill>
              </a:rPr>
            </a:br>
            <a:r>
              <a:rPr lang="ja-JP" altLang="en-US" sz="2800" dirty="0">
                <a:solidFill>
                  <a:schemeClr val="bg1"/>
                </a:solidFill>
              </a:rPr>
              <a:t>□研究倫理・医療倫理に関する研修を受講しました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064440" y="2956302"/>
            <a:ext cx="8424048" cy="3672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ja-JP" altLang="en-US" sz="2600" b="1" u="sng" dirty="0">
                <a:solidFill>
                  <a:srgbClr val="FF0000"/>
                </a:solidFill>
              </a:rPr>
              <a:t>過去</a:t>
            </a:r>
            <a:r>
              <a:rPr lang="en-US" altLang="ja-JP" sz="2600" b="1" u="sng" dirty="0">
                <a:solidFill>
                  <a:srgbClr val="FF0000"/>
                </a:solidFill>
              </a:rPr>
              <a:t>3</a:t>
            </a:r>
            <a:r>
              <a:rPr lang="ja-JP" altLang="en-US" sz="2600" b="1" u="sng" dirty="0">
                <a:solidFill>
                  <a:srgbClr val="FF0000"/>
                </a:solidFill>
              </a:rPr>
              <a:t>年間において</a:t>
            </a:r>
            <a:endParaRPr lang="en-US" altLang="ja-JP" sz="2600" b="1" u="sng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ja-JP" altLang="en-US" sz="2600" b="1" dirty="0"/>
              <a:t>演題発表内容に関連し、開示すべき</a:t>
            </a:r>
            <a:r>
              <a:rPr lang="en-US" altLang="ja-JP" sz="2600" b="1" dirty="0"/>
              <a:t>COI</a:t>
            </a:r>
            <a:r>
              <a:rPr lang="ja-JP" altLang="en-US" sz="2600" b="1" dirty="0"/>
              <a:t>関係（過去</a:t>
            </a:r>
            <a:r>
              <a:rPr lang="en-US" altLang="ja-JP" sz="2600" b="1" dirty="0"/>
              <a:t>3</a:t>
            </a:r>
            <a:r>
              <a:rPr lang="ja-JP" altLang="en-US" sz="2600" b="1" dirty="0"/>
              <a:t>年間）にある企業</a:t>
            </a:r>
            <a:endParaRPr lang="en-US" altLang="ja-JP" sz="2600" b="1" dirty="0"/>
          </a:p>
          <a:p>
            <a:pPr>
              <a:buNone/>
            </a:pPr>
            <a:endParaRPr lang="en-US" altLang="ja-JP" sz="2200" dirty="0"/>
          </a:p>
          <a:p>
            <a:pPr>
              <a:spcBef>
                <a:spcPts val="0"/>
              </a:spcBef>
              <a:buNone/>
            </a:pPr>
            <a:r>
              <a:rPr kumimoji="1" lang="ja-JP" altLang="en-US" dirty="0"/>
              <a:t>　</a:t>
            </a:r>
            <a:r>
              <a:rPr lang="ja-JP" altLang="en-US" sz="2400" b="1" dirty="0"/>
              <a:t>役員・顧問職：　</a:t>
            </a:r>
            <a:r>
              <a:rPr lang="en-US" altLang="ja-JP" sz="2400" b="1" dirty="0"/>
              <a:t>A</a:t>
            </a:r>
            <a:r>
              <a:rPr lang="ja-JP" altLang="en-US" sz="2400" b="1" dirty="0"/>
              <a:t>株式会社</a:t>
            </a:r>
            <a:endParaRPr lang="en-US" altLang="ja-JP" sz="2400" b="1" dirty="0"/>
          </a:p>
          <a:p>
            <a:pPr>
              <a:spcBef>
                <a:spcPts val="0"/>
              </a:spcBef>
              <a:buNone/>
            </a:pPr>
            <a:r>
              <a:rPr lang="ja-JP" altLang="en-US" sz="2400" b="1" dirty="0"/>
              <a:t>　 株式保有・利益：　</a:t>
            </a:r>
            <a:r>
              <a:rPr lang="en-US" altLang="ja-JP" sz="2400" b="1" dirty="0"/>
              <a:t>B</a:t>
            </a:r>
            <a:r>
              <a:rPr lang="ja-JP" altLang="en-US" sz="2400" b="1" dirty="0"/>
              <a:t>株式会社</a:t>
            </a:r>
            <a:endParaRPr lang="en-US" altLang="ja-JP" sz="2400" b="1" dirty="0"/>
          </a:p>
          <a:p>
            <a:pPr>
              <a:spcBef>
                <a:spcPts val="0"/>
              </a:spcBef>
              <a:buNone/>
            </a:pPr>
            <a:r>
              <a:rPr lang="ja-JP" altLang="en-US" sz="2400" b="1" dirty="0"/>
              <a:t>　 特許使用料：　</a:t>
            </a:r>
            <a:r>
              <a:rPr lang="en-US" altLang="ja-JP" sz="2400" b="1" dirty="0"/>
              <a:t>C</a:t>
            </a:r>
            <a:r>
              <a:rPr lang="ja-JP" altLang="en-US" sz="2400" b="1" dirty="0"/>
              <a:t>製薬</a:t>
            </a:r>
            <a:endParaRPr lang="en-US" altLang="ja-JP" sz="2400" b="1" dirty="0"/>
          </a:p>
          <a:p>
            <a:pPr>
              <a:spcBef>
                <a:spcPts val="0"/>
              </a:spcBef>
              <a:buNone/>
            </a:pPr>
            <a:r>
              <a:rPr lang="ja-JP" altLang="en-US" sz="2400" b="1" dirty="0"/>
              <a:t>　 講演料：　</a:t>
            </a:r>
            <a:r>
              <a:rPr lang="en-US" altLang="ja-JP" sz="2400" b="1" dirty="0"/>
              <a:t>D</a:t>
            </a:r>
            <a:r>
              <a:rPr lang="ja-JP" altLang="en-US" sz="2400" b="1" dirty="0"/>
              <a:t>製薬・</a:t>
            </a:r>
            <a:r>
              <a:rPr lang="en-US" altLang="ja-JP" sz="2400" b="1" dirty="0"/>
              <a:t>E</a:t>
            </a:r>
            <a:r>
              <a:rPr lang="ja-JP" altLang="en-US" sz="2400" b="1" dirty="0"/>
              <a:t>製薬　　　　</a:t>
            </a:r>
            <a:endParaRPr lang="en-US" altLang="ja-JP" sz="2400" b="1" dirty="0"/>
          </a:p>
          <a:p>
            <a:pPr>
              <a:spcBef>
                <a:spcPts val="0"/>
              </a:spcBef>
              <a:buNone/>
            </a:pPr>
            <a:r>
              <a:rPr lang="ja-JP" altLang="en-US" sz="2400" b="1" dirty="0"/>
              <a:t>　 原稿料：　</a:t>
            </a:r>
            <a:r>
              <a:rPr lang="en-US" altLang="ja-JP" sz="2400" b="1" dirty="0"/>
              <a:t>F</a:t>
            </a:r>
            <a:r>
              <a:rPr lang="ja-JP" altLang="en-US" sz="2400" b="1" dirty="0"/>
              <a:t>製薬　　　　</a:t>
            </a:r>
            <a:endParaRPr lang="en-US" altLang="ja-JP" sz="2400" b="1" dirty="0"/>
          </a:p>
          <a:p>
            <a:pPr algn="just">
              <a:spcBef>
                <a:spcPts val="0"/>
              </a:spcBef>
              <a:buNone/>
            </a:pPr>
            <a:r>
              <a:rPr lang="ja-JP" altLang="en-US" sz="2400" b="1" dirty="0"/>
              <a:t>    受託研究・共同研究費：　</a:t>
            </a:r>
            <a:r>
              <a:rPr lang="en-US" altLang="ja-JP" sz="2400" b="1" dirty="0"/>
              <a:t>G</a:t>
            </a:r>
            <a:r>
              <a:rPr lang="ja-JP" altLang="en-US" sz="2400" b="1" dirty="0"/>
              <a:t>製薬</a:t>
            </a:r>
            <a:endParaRPr lang="en-US" altLang="ja-JP" sz="2400" b="1" dirty="0"/>
          </a:p>
          <a:p>
            <a:pPr algn="just">
              <a:spcBef>
                <a:spcPts val="0"/>
              </a:spcBef>
              <a:buNone/>
            </a:pPr>
            <a:r>
              <a:rPr lang="en-US" altLang="ja-JP" sz="2400" b="1" dirty="0"/>
              <a:t>    </a:t>
            </a:r>
            <a:r>
              <a:rPr lang="ja-JP" altLang="en-US" sz="2400" b="1" dirty="0"/>
              <a:t>奨学寄付金：　</a:t>
            </a:r>
            <a:r>
              <a:rPr lang="en-US" altLang="ja-JP" sz="2400" b="1" dirty="0"/>
              <a:t>H</a:t>
            </a:r>
            <a:r>
              <a:rPr lang="ja-JP" altLang="en-US" sz="2400" b="1" dirty="0"/>
              <a:t>製薬・</a:t>
            </a:r>
            <a:r>
              <a:rPr lang="en-US" altLang="ja-JP" sz="2400" b="1" dirty="0"/>
              <a:t>I</a:t>
            </a:r>
            <a:r>
              <a:rPr lang="ja-JP" altLang="en-US" sz="2400" b="1" dirty="0"/>
              <a:t>製薬</a:t>
            </a:r>
            <a:endParaRPr lang="en-US" altLang="ja-JP" sz="2400" b="1" dirty="0"/>
          </a:p>
          <a:p>
            <a:pPr algn="just">
              <a:spcBef>
                <a:spcPts val="0"/>
              </a:spcBef>
              <a:buNone/>
            </a:pPr>
            <a:r>
              <a:rPr lang="ja-JP" altLang="en-US" sz="2400" b="1" dirty="0"/>
              <a:t>　 寄付講座所属：　</a:t>
            </a:r>
            <a:r>
              <a:rPr lang="en-US" altLang="ja-JP" sz="2400" b="1" dirty="0"/>
              <a:t>J</a:t>
            </a:r>
            <a:r>
              <a:rPr lang="ja-JP" altLang="en-US" sz="2400" b="1" dirty="0"/>
              <a:t>製薬・</a:t>
            </a:r>
            <a:r>
              <a:rPr lang="en-US" altLang="ja-JP" sz="2400" b="1" dirty="0"/>
              <a:t>K</a:t>
            </a:r>
            <a:r>
              <a:rPr lang="ja-JP" altLang="en-US" sz="2400" b="1" dirty="0"/>
              <a:t>株式会社</a:t>
            </a:r>
            <a:endParaRPr lang="en-US" altLang="ja-JP" sz="2400" b="1" dirty="0"/>
          </a:p>
          <a:p>
            <a:pPr algn="just">
              <a:spcBef>
                <a:spcPts val="0"/>
              </a:spcBef>
              <a:buNone/>
            </a:pPr>
            <a:r>
              <a:rPr lang="en-US" altLang="ja-JP" sz="2400" b="1" dirty="0"/>
              <a:t>    </a:t>
            </a:r>
            <a:r>
              <a:rPr lang="ja-JP" altLang="en-US" sz="2400" b="1" dirty="0"/>
              <a:t>旅行・贈答品：　</a:t>
            </a:r>
            <a:r>
              <a:rPr lang="en-US" altLang="ja-JP" sz="2400" b="1" dirty="0"/>
              <a:t>L</a:t>
            </a:r>
            <a:r>
              <a:rPr lang="ja-JP" altLang="en-US" sz="2400" b="1" dirty="0"/>
              <a:t>製薬</a:t>
            </a:r>
            <a:endParaRPr lang="en-US" altLang="ja-JP" sz="2400" b="1" dirty="0"/>
          </a:p>
          <a:p>
            <a:pPr algn="just">
              <a:spcBef>
                <a:spcPts val="0"/>
              </a:spcBef>
              <a:buNone/>
            </a:pPr>
            <a:endParaRPr lang="en-US" altLang="ja-JP" sz="2200" dirty="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88289" y="147990"/>
            <a:ext cx="94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様式１</a:t>
            </a:r>
            <a:r>
              <a:rPr lang="en-US" altLang="ja-JP" dirty="0"/>
              <a:t>D</a:t>
            </a:r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215947" y="4172452"/>
            <a:ext cx="2912501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開示すべき内容がある項目</a:t>
            </a:r>
            <a:endParaRPr lang="en-US" altLang="ja-JP" b="1" dirty="0">
              <a:solidFill>
                <a:srgbClr val="FF0000"/>
              </a:solidFill>
            </a:endParaRPr>
          </a:p>
          <a:p>
            <a:r>
              <a:rPr lang="ja-JP" altLang="en-US" b="1" dirty="0">
                <a:solidFill>
                  <a:srgbClr val="FF0000"/>
                </a:solidFill>
              </a:rPr>
              <a:t>のみ企業名を記載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153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Ｐ明朝</vt:lpstr>
      <vt:lpstr>Arial</vt:lpstr>
      <vt:lpstr>Calibri</vt:lpstr>
      <vt:lpstr>Office テーマ</vt:lpstr>
      <vt:lpstr>日本腎臓学会 COI　開示 発表者名：　○○○○、〇〇○○、＊○○○○（＊代表者） □研究倫理・医療倫理に関する研修を受講しました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日本腎臓学会 COI　開示 筆頭発表者名：　○　○　○　○</dc:title>
  <dc:creator>PC04</dc:creator>
  <cp:lastModifiedBy>mtz-staff3</cp:lastModifiedBy>
  <cp:revision>22</cp:revision>
  <cp:lastPrinted>2023-03-30T01:31:50Z</cp:lastPrinted>
  <dcterms:created xsi:type="dcterms:W3CDTF">2009-09-04T05:42:38Z</dcterms:created>
  <dcterms:modified xsi:type="dcterms:W3CDTF">2023-03-30T01:38:26Z</dcterms:modified>
</cp:coreProperties>
</file>