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327" r:id="rId3"/>
    <p:sldId id="330" r:id="rId4"/>
    <p:sldId id="329" r:id="rId5"/>
    <p:sldId id="259" r:id="rId6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80"/>
    <a:srgbClr val="0000CC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4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D25B34B5-4466-4F1D-A5F7-EE59E9D45D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560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pPr>
              <a:defRPr/>
            </a:pPr>
            <a:fld id="{568E529D-67AD-478B-9CD3-271CC3661B0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187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F9538E-4573-4768-AE30-095593BBF30A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6" charset="0"/>
                <a:ea typeface="ＭＳ Ｐゴシック" pitchFamily="-106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6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1233488"/>
            <a:ext cx="5916613" cy="3328987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kumimoji="0" lang="en-US" altLang="ja-JP">
                <a:latin typeface="Times New Roman" pitchFamily="-106" charset="0"/>
              </a:rPr>
              <a:t>Form 1-A</a:t>
            </a:r>
            <a:endParaRPr kumimoji="0" lang="ja-JP" altLang="en-US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484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F9538E-4573-4768-AE30-095593BBF30A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kumimoji="0" lang="en-US" altLang="ja-JP">
                <a:latin typeface="Times New Roman" pitchFamily="-106" charset="0"/>
              </a:rPr>
              <a:t>Form 1-A</a:t>
            </a:r>
            <a:endParaRPr kumimoji="0" lang="ja-JP" altLang="en-US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560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89A43-C21E-4339-B385-6B31EFB63B3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13B6B-4CFA-4CAD-B1E4-59B40905D1F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2916-29FC-4A9C-B3A7-B885D7B6FA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0225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897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4992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548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6869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4618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4154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987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6498E-1117-4D33-B938-CD8CFF83886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8084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9759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368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6F9F8-F1EE-4F8D-AFFF-4FFD0DDD722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7600-438F-41CE-9E9D-AF6712979FE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A75A9-ADE3-4998-9B9A-B71B19EDD0C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7E60B-C6BD-4926-942D-4AC0EB1793C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42CBD1-0A9D-4A88-BE41-B9274F57F35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DFA84-22A9-4FF8-B0FB-3626BB82DE5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E0880-3809-472A-BAFD-6E58E78596F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AE3385-2DA1-4D03-84BE-B434F860DA2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F9084-7757-4F95-B90D-F0564C583532}" type="datetimeFigureOut">
              <a:rPr kumimoji="1" lang="ja-JP" altLang="en-US" smtClean="0"/>
              <a:pPr/>
              <a:t>2023/4/19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813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D9550F-0E8E-802B-DC98-B77C0537D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4346"/>
            <a:ext cx="10363200" cy="4688540"/>
          </a:xfrm>
        </p:spPr>
        <p:txBody>
          <a:bodyPr>
            <a:noAutofit/>
          </a:bodyPr>
          <a:lstStyle/>
          <a:p>
            <a:pPr>
              <a:lnSpc>
                <a:spcPts val="14000"/>
              </a:lnSpc>
            </a:pPr>
            <a:r>
              <a:rPr kumimoji="1" lang="ja-JP" altLang="en-US" sz="15000" dirty="0"/>
              <a:t>司会用</a:t>
            </a:r>
            <a:br>
              <a:rPr kumimoji="1" lang="en-US" altLang="ja-JP" sz="15000" dirty="0"/>
            </a:br>
            <a:r>
              <a:rPr kumimoji="1" lang="en-US" altLang="ja-JP" sz="14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Chair</a:t>
            </a:r>
            <a:endParaRPr kumimoji="1" lang="ja-JP" altLang="en-US" sz="140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1D64EB8F-A398-317F-6605-716A6595FC42}"/>
              </a:ext>
            </a:extLst>
          </p:cNvPr>
          <p:cNvSpPr/>
          <p:nvPr/>
        </p:nvSpPr>
        <p:spPr>
          <a:xfrm>
            <a:off x="4338918" y="4252136"/>
            <a:ext cx="3657603" cy="175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122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3653599"/>
            <a:ext cx="8229600" cy="2521423"/>
          </a:xfrm>
        </p:spPr>
        <p:txBody>
          <a:bodyPr vert="horz" lIns="36000" tIns="36000" rIns="36000" bIns="36000" rtlCol="0" anchor="ctr" anchorCtr="1">
            <a:no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3600" b="1" dirty="0">
                <a:solidFill>
                  <a:srgbClr val="002060"/>
                </a:solidFill>
                <a:latin typeface="Arial" charset="0"/>
              </a:rPr>
              <a:t>I have no relevant financial relationship to disclose any COI for this research presentation within the period of 36 months.</a:t>
            </a: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1896533" y="2878667"/>
            <a:ext cx="8558742" cy="352213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-106" charset="0"/>
              <a:ea typeface="ＭＳ Ｐゴシック" pitchFamily="-106" charset="-128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981200" y="538686"/>
            <a:ext cx="8229600" cy="2160000"/>
          </a:xfrm>
          <a:prstGeom prst="rect">
            <a:avLst/>
          </a:prstGeom>
          <a:solidFill>
            <a:srgbClr val="002060"/>
          </a:solidFill>
          <a:ln>
            <a:solidFill>
              <a:srgbClr val="00FFFF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Japanese Society of Nephrology </a:t>
            </a:r>
            <a:br>
              <a:rPr kumimoji="0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ＣＯＩ </a:t>
            </a:r>
            <a:r>
              <a:rPr kumimoji="0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disclosure</a:t>
            </a:r>
            <a:br>
              <a:rPr kumimoji="0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　</a:t>
            </a:r>
            <a:br>
              <a:rPr kumimoji="0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chair</a:t>
            </a:r>
            <a:r>
              <a:rPr kumimoji="0" lang="ja-JP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：　</a:t>
            </a:r>
            <a:r>
              <a:rPr kumimoji="0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 </a:t>
            </a:r>
            <a:r>
              <a:rPr kumimoji="0" lang="ja-JP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●●</a:t>
            </a:r>
            <a:r>
              <a:rPr kumimoji="0" lang="en-US" altLang="ja-JP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 </a:t>
            </a:r>
            <a:r>
              <a:rPr kumimoji="0" lang="ja-JP" alt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34" charset="0"/>
                <a:ea typeface="MS UI Gothic" pitchFamily="50" charset="-128"/>
                <a:cs typeface="Arial" pitchFamily="34" charset="0"/>
              </a:rPr>
              <a:t>●●</a:t>
            </a:r>
            <a:endParaRPr kumimoji="0" lang="en-US" altLang="ja-JP" sz="2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34" charset="0"/>
              <a:ea typeface="MS UI Gothic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857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矢印: 下 3">
            <a:extLst>
              <a:ext uri="{FF2B5EF4-FFF2-40B4-BE49-F238E27FC236}">
                <a16:creationId xmlns:a16="http://schemas.microsoft.com/office/drawing/2014/main" id="{1D64EB8F-A398-317F-6605-716A6595FC42}"/>
              </a:ext>
            </a:extLst>
          </p:cNvPr>
          <p:cNvSpPr/>
          <p:nvPr/>
        </p:nvSpPr>
        <p:spPr>
          <a:xfrm>
            <a:off x="4338918" y="4252136"/>
            <a:ext cx="3657603" cy="175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F6A27613-7F8A-FFBE-99FC-D98A24CD7432}"/>
              </a:ext>
            </a:extLst>
          </p:cNvPr>
          <p:cNvSpPr txBox="1">
            <a:spLocks/>
          </p:cNvSpPr>
          <p:nvPr/>
        </p:nvSpPr>
        <p:spPr>
          <a:xfrm>
            <a:off x="914400" y="4346"/>
            <a:ext cx="10363200" cy="46885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ts val="14000"/>
              </a:lnSpc>
              <a:spcAft>
                <a:spcPts val="0"/>
              </a:spcAft>
            </a:pPr>
            <a:r>
              <a:rPr lang="ja-JP" altLang="en-US" sz="15000" dirty="0"/>
              <a:t>演者用</a:t>
            </a:r>
            <a:br>
              <a:rPr lang="en-US" altLang="ja-JP" sz="15000" dirty="0"/>
            </a:br>
            <a:r>
              <a:rPr lang="en-US" altLang="ja-JP" sz="14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Speaker</a:t>
            </a:r>
            <a:endParaRPr lang="ja-JP" altLang="en-US" sz="140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001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3653599"/>
            <a:ext cx="8229600" cy="2521423"/>
          </a:xfrm>
        </p:spPr>
        <p:txBody>
          <a:bodyPr vert="horz" lIns="36000" tIns="36000" rIns="36000" bIns="36000" rtlCol="0" anchor="ctr" anchorCtr="1">
            <a:no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3600" b="1" dirty="0">
                <a:solidFill>
                  <a:srgbClr val="002060"/>
                </a:solidFill>
                <a:latin typeface="Arial" charset="0"/>
              </a:rPr>
              <a:t>I have no relevant financial relationship to disclose any </a:t>
            </a:r>
            <a:r>
              <a:rPr kumimoji="0" lang="en-US" altLang="ja-JP" sz="3600" b="1">
                <a:solidFill>
                  <a:srgbClr val="002060"/>
                </a:solidFill>
                <a:latin typeface="Arial" charset="0"/>
              </a:rPr>
              <a:t>COI for </a:t>
            </a:r>
            <a:r>
              <a:rPr kumimoji="0" lang="en-US" altLang="ja-JP" sz="3600" b="1" dirty="0">
                <a:solidFill>
                  <a:srgbClr val="002060"/>
                </a:solidFill>
                <a:latin typeface="Arial" charset="0"/>
              </a:rPr>
              <a:t>this research presentation within the period of 36 months.</a:t>
            </a: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1896533" y="2878667"/>
            <a:ext cx="8558742" cy="352213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981200" y="538686"/>
            <a:ext cx="8229600" cy="2160000"/>
          </a:xfrm>
          <a:prstGeom prst="rect">
            <a:avLst/>
          </a:prstGeom>
          <a:solidFill>
            <a:srgbClr val="002060"/>
          </a:solidFill>
          <a:ln>
            <a:solidFill>
              <a:srgbClr val="00FFFF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en-US" altLang="ja-JP" sz="36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Japanese Society of Nephrology </a:t>
            </a:r>
            <a:br>
              <a:rPr kumimoji="0" lang="en-US" altLang="ja-JP" sz="48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ja-JP" altLang="en-US" sz="40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ＣＯＩ </a:t>
            </a:r>
            <a:r>
              <a:rPr kumimoji="0" lang="en-US" altLang="ja-JP" sz="40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disclosure</a:t>
            </a:r>
            <a:br>
              <a:rPr kumimoji="0" lang="en-US" altLang="ja-JP" sz="40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　</a:t>
            </a:r>
            <a:br>
              <a:rPr kumimoji="0" lang="en-US" altLang="ja-JP" b="1" i="1" dirty="0">
                <a:solidFill>
                  <a:srgbClr val="FFFF1F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</a:br>
            <a:r>
              <a:rPr kumimoji="0" lang="en-US" altLang="ja-JP" sz="2800" b="1" i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presenter</a:t>
            </a:r>
            <a:r>
              <a:rPr kumimoji="0" lang="ja-JP" altLang="en-US" sz="2800" b="1" i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：　</a:t>
            </a:r>
            <a:r>
              <a:rPr kumimoji="0" lang="ja-JP" altLang="en-US" b="1" i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○○○○</a:t>
            </a:r>
            <a:r>
              <a:rPr kumimoji="0" lang="en-US" altLang="ja-JP" b="1" i="1" dirty="0">
                <a:solidFill>
                  <a:schemeClr val="bg1"/>
                </a:solidFill>
                <a:latin typeface="Arial" pitchFamily="34" charset="0"/>
                <a:ea typeface="MS UI Gothic" pitchFamily="50" charset="-128"/>
                <a:cs typeface="Arial" pitchFamily="34" charset="0"/>
              </a:rPr>
              <a:t>, *○○○○(*Representative)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</TotalTime>
  <Words>94</Words>
  <Application>Microsoft Office PowerPoint</Application>
  <PresentationFormat>ワイド画面</PresentationFormat>
  <Paragraphs>10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Office テーマ</vt:lpstr>
      <vt:lpstr>1_Office テーマ</vt:lpstr>
      <vt:lpstr>司会用 for Chair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Harada Nana</cp:lastModifiedBy>
  <cp:revision>113</cp:revision>
  <dcterms:created xsi:type="dcterms:W3CDTF">2000-09-04T17:39:07Z</dcterms:created>
  <dcterms:modified xsi:type="dcterms:W3CDTF">2023-04-19T00:53:18Z</dcterms:modified>
</cp:coreProperties>
</file>