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6B4B8-6FAC-465D-A7D6-A60A1657C7A4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2-B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42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8686"/>
            <a:ext cx="8229600" cy="2160000"/>
          </a:xfrm>
          <a:solidFill>
            <a:srgbClr val="002060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kumimoji="0" lang="en-US" altLang="ja-JP" sz="36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Japanese Society of Nephrology 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ＣＯＩ </a:t>
            </a:r>
            <a:r>
              <a:rPr kumimoji="0" lang="en-US" altLang="ja-JP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disclosure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en-US" altLang="ja-JP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presenter</a:t>
            </a:r>
            <a:r>
              <a:rPr kumimoji="0" lang="ja-JP" altLang="en-US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：　○○○○</a:t>
            </a:r>
            <a:r>
              <a:rPr kumimoji="0" lang="en-US" altLang="ja-JP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, *</a:t>
            </a:r>
            <a:r>
              <a:rPr kumimoji="0" lang="ja-JP" altLang="en-US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○○○○</a:t>
            </a:r>
            <a:r>
              <a:rPr kumimoji="0" lang="en-US" altLang="ja-JP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(</a:t>
            </a:r>
            <a:r>
              <a:rPr kumimoji="0" lang="ja-JP" altLang="en-US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</a:t>
            </a:r>
            <a:r>
              <a:rPr kumimoji="0" lang="en-US" altLang="ja-JP" sz="2800" b="1" i="1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Representative)</a:t>
            </a:r>
            <a:endParaRPr kumimoji="0" lang="en-US" altLang="ja-JP" sz="2000" b="1" i="1" dirty="0">
              <a:solidFill>
                <a:schemeClr val="bg1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192461"/>
            <a:ext cx="8229600" cy="3098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kumimoji="0" lang="en-US" altLang="ja-JP" sz="28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I have the following relationships to disclose any COI for this research presentation </a:t>
            </a:r>
            <a:r>
              <a:rPr kumimoji="0" lang="en-US" altLang="ja-JP" sz="2800" b="1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within the period </a:t>
            </a:r>
            <a:r>
              <a:rPr kumimoji="0" lang="en-US" altLang="ja-JP" sz="28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of 36 months.</a:t>
            </a:r>
            <a:endParaRPr kumimoji="0" lang="en-US" altLang="ja-JP" sz="3600" b="1" dirty="0">
              <a:solidFill>
                <a:srgbClr val="002060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600" b="1" dirty="0">
              <a:solidFill>
                <a:srgbClr val="002060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Employment/Leadership position/Advisory role: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Stock ownership or options: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Patent royalties/licensing fees: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Honoraria (e.g. lecture fees):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list the name of commercial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Manuscript fees:                                   </a:t>
            </a:r>
            <a:r>
              <a:rPr kumimoji="0" lang="en-US" altLang="ja-JP" sz="2000" b="1" dirty="0">
                <a:solidFill>
                  <a:srgbClr val="FF000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entity(</a:t>
            </a:r>
            <a:r>
              <a:rPr kumimoji="0" lang="en-US" altLang="ja-JP" sz="2000" b="1" dirty="0" err="1">
                <a:solidFill>
                  <a:srgbClr val="FF000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ies</a:t>
            </a:r>
            <a:r>
              <a:rPr kumimoji="0" lang="en-US" altLang="ja-JP" sz="2000" b="1" dirty="0">
                <a:solidFill>
                  <a:srgbClr val="FF000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Research funding: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Subsidies or Donations: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Endowed departments by commercial entities: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000" b="1" dirty="0">
                <a:solidFill>
                  <a:srgbClr val="002060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* Travel fees, gifts, and others: </a:t>
            </a:r>
          </a:p>
          <a:p>
            <a:pPr>
              <a:lnSpc>
                <a:spcPct val="80000"/>
              </a:lnSpc>
            </a:pPr>
            <a:endParaRPr kumimoji="0" lang="en-US" altLang="ja-JP" sz="2000" b="1" dirty="0">
              <a:solidFill>
                <a:srgbClr val="002060"/>
              </a:solidFill>
              <a:latin typeface="Arial" pitchFamily="34" charset="0"/>
              <a:ea typeface="MS UI Gothic" pitchFamily="50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119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Japanese Society of Nephrology  ＣＯＩ disclosure 　 presenter：　○○○○, *○○○○(*Representative)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kado risa</cp:lastModifiedBy>
  <cp:revision>107</cp:revision>
  <dcterms:created xsi:type="dcterms:W3CDTF">2000-09-04T17:39:07Z</dcterms:created>
  <dcterms:modified xsi:type="dcterms:W3CDTF">2023-03-29T02:39:04Z</dcterms:modified>
</cp:coreProperties>
</file>